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1D349-83FC-4DBD-A4DE-0EB06194D0A3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03C3B2-BCBA-496D-90C0-709077B43F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Uitscheiding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Transpiratie, menstruatie, sputum en braaksel.</a:t>
            </a:r>
          </a:p>
          <a:p>
            <a:r>
              <a:rPr lang="nl-NL" dirty="0" smtClean="0"/>
              <a:t>Persoonlijke basiszorg deel 1 </a:t>
            </a:r>
            <a:r>
              <a:rPr lang="nl-NL" dirty="0" err="1" smtClean="0"/>
              <a:t>hfd</a:t>
            </a:r>
            <a:r>
              <a:rPr lang="nl-NL" dirty="0" smtClean="0"/>
              <a:t> 13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290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Sputum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nl-NL" dirty="0" smtClean="0"/>
              <a:t>Sputum is een verhoogde slijmproductie van de ademhalingswegen.</a:t>
            </a:r>
            <a:r>
              <a:rPr lang="nl-NL" dirty="0"/>
              <a:t> Er is alleen sputum aanwezig als het lichaam niet gezond </a:t>
            </a:r>
            <a:r>
              <a:rPr lang="nl-NL" dirty="0" smtClean="0"/>
              <a:t>is. </a:t>
            </a:r>
          </a:p>
          <a:p>
            <a:pPr marL="68580" indent="0">
              <a:buNone/>
            </a:pPr>
            <a:r>
              <a:rPr lang="nl-NL" dirty="0" smtClean="0"/>
              <a:t>B.v. ontsteking van de luchtwegen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dirty="0" smtClean="0"/>
              <a:t>Opgeven van sputum door hoestreflex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911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Sputum observeren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Hoeveelheid; van weinig tot veel</a:t>
            </a:r>
          </a:p>
          <a:p>
            <a:r>
              <a:rPr lang="nl-NL" dirty="0" smtClean="0"/>
              <a:t>Kleur en consistentie; 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Slijmerig sputum/ helder en draderig bij ontsteking bovenste luchtwegen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Taai sputum bij bronchitis en longontsteking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Etterig sputum, groen van kleur en klonterig bij flinke infecties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Bloederig sputum, lichtrood schuimend, bij longbloeding. Kan wijzen op longziekten. </a:t>
            </a:r>
          </a:p>
          <a:p>
            <a:r>
              <a:rPr lang="nl-NL" dirty="0" smtClean="0"/>
              <a:t>Geur; kan zeer onaangenaam zijn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52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Observatiegegevens rapporteren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Sputum opgeven is altijd een afwijking van het normale patroon</a:t>
            </a:r>
          </a:p>
          <a:p>
            <a:r>
              <a:rPr lang="nl-NL" dirty="0" smtClean="0"/>
              <a:t>Altijd rapporteren</a:t>
            </a:r>
          </a:p>
          <a:p>
            <a:r>
              <a:rPr lang="nl-NL" dirty="0" smtClean="0"/>
              <a:t>Aandacht in rapportage voor;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Hoeveelheid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Kleur en consistentie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Geur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Hoe vaak hoesten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Eventuele benauwdheid zorgvrager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49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Braaksel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Oorzaken misselijkheid en braken;</a:t>
            </a:r>
          </a:p>
          <a:p>
            <a:r>
              <a:rPr lang="nl-NL" dirty="0" smtClean="0"/>
              <a:t>Prikkeling of ontsteking maagslijmvlies</a:t>
            </a:r>
          </a:p>
          <a:p>
            <a:r>
              <a:rPr lang="nl-NL" dirty="0" smtClean="0"/>
              <a:t>Hersenaandoeningen</a:t>
            </a:r>
          </a:p>
          <a:p>
            <a:r>
              <a:rPr lang="nl-NL" dirty="0" smtClean="0"/>
              <a:t>Vergiftiging door medicijnen</a:t>
            </a:r>
          </a:p>
          <a:p>
            <a:r>
              <a:rPr lang="nl-NL" dirty="0" smtClean="0"/>
              <a:t>Nervositeit of angst</a:t>
            </a:r>
          </a:p>
          <a:p>
            <a:r>
              <a:rPr lang="nl-NL" dirty="0" smtClean="0"/>
              <a:t>Aangeboren afwijking bij zuigelingen</a:t>
            </a:r>
          </a:p>
          <a:p>
            <a:r>
              <a:rPr lang="nl-NL" dirty="0" smtClean="0"/>
              <a:t>Zwangerschapsbraken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7463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Observeren en rapporteren braaksel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Tijdstip en frequentie</a:t>
            </a:r>
          </a:p>
          <a:p>
            <a:r>
              <a:rPr lang="nl-NL" dirty="0" smtClean="0"/>
              <a:t>Hoeveelheid</a:t>
            </a:r>
          </a:p>
          <a:p>
            <a:r>
              <a:rPr lang="nl-NL" dirty="0" smtClean="0"/>
              <a:t>Manier van braken (b.v. explosief braken)</a:t>
            </a:r>
          </a:p>
          <a:p>
            <a:r>
              <a:rPr lang="nl-NL" dirty="0" smtClean="0"/>
              <a:t>Bestanddelen</a:t>
            </a:r>
          </a:p>
          <a:p>
            <a:r>
              <a:rPr lang="nl-NL" dirty="0" smtClean="0"/>
              <a:t>Geur(fecaal?)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Rapportage; altijd want braken is abnormaal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9660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Zorg bij braken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Aandacht voor de zorgvrager zoals haren, kleding </a:t>
            </a:r>
            <a:r>
              <a:rPr lang="nl-NL" dirty="0"/>
              <a:t>(</a:t>
            </a:r>
            <a:r>
              <a:rPr lang="nl-NL" dirty="0" smtClean="0"/>
              <a:t>het uiterlijk), beddengoed en omgeving.</a:t>
            </a:r>
          </a:p>
          <a:p>
            <a:r>
              <a:rPr lang="nl-NL" dirty="0" smtClean="0"/>
              <a:t>Iets geven om braaksel te kunnen opvangen</a:t>
            </a:r>
          </a:p>
          <a:p>
            <a:r>
              <a:rPr lang="nl-NL" dirty="0" smtClean="0"/>
              <a:t>Zijligging geven bij mogelijk verlies controle luchtwegen. (bewustzijnsverlies)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967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TRANSPIRATIE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een normale gezonde reactie van het lichaam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MAAR;</a:t>
            </a:r>
          </a:p>
          <a:p>
            <a:pPr marL="68580" indent="0">
              <a:buNone/>
            </a:pPr>
            <a:endParaRPr lang="nl-NL" dirty="0"/>
          </a:p>
          <a:p>
            <a:r>
              <a:rPr lang="nl-NL" dirty="0" smtClean="0"/>
              <a:t>Kan aanwijzingen geven dat er iets mis is met de gezondheid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82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warmteafvoer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 </a:t>
            </a:r>
            <a:r>
              <a:rPr lang="nl-NL" dirty="0" smtClean="0"/>
              <a:t>normale lichaamstemperatuur door stofwisseling</a:t>
            </a:r>
          </a:p>
          <a:p>
            <a:r>
              <a:rPr lang="nl-NL" dirty="0" smtClean="0"/>
              <a:t>Warmte regulerend centrum in de hersenen</a:t>
            </a:r>
          </a:p>
          <a:p>
            <a:r>
              <a:rPr lang="nl-NL" dirty="0" smtClean="0"/>
              <a:t>Belangrijkste bron van warmteproductie = spierarbeid</a:t>
            </a:r>
          </a:p>
          <a:p>
            <a:r>
              <a:rPr lang="nl-NL" dirty="0" smtClean="0"/>
              <a:t>Invloed van kleding op warmteafgifte</a:t>
            </a:r>
          </a:p>
          <a:p>
            <a:r>
              <a:rPr lang="nl-NL" dirty="0" smtClean="0"/>
              <a:t>Invloed van buitenaf; hoge luchtvochtigheid, koud of warm weer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548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Warmteafvoer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err="1" smtClean="0"/>
              <a:t>Convectieve</a:t>
            </a:r>
            <a:r>
              <a:rPr lang="nl-NL" dirty="0" smtClean="0"/>
              <a:t> afvoer; warmte wordt meegenomen door een koude luchtstroom.  </a:t>
            </a:r>
          </a:p>
          <a:p>
            <a:r>
              <a:rPr lang="nl-NL" dirty="0" smtClean="0"/>
              <a:t>Stralingsafvoer; afvoer van lichaamswarmte naar de gemiddelde oppervlakte temperatuur van de wanden en materialen om je heen</a:t>
            </a:r>
          </a:p>
          <a:p>
            <a:r>
              <a:rPr lang="nl-NL" dirty="0" smtClean="0"/>
              <a:t>Geleidingsafvoer; het lichaam komt in aanraking met koude oppervlakten</a:t>
            </a:r>
          </a:p>
          <a:p>
            <a:r>
              <a:rPr lang="nl-NL" dirty="0" smtClean="0"/>
              <a:t>Verdamping; je lichaam verdampt voortdurend vocht(transpiratie)onder invloed van de omgevingstemperatuur, vochtigheid en de beweging van de lucht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0225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Transpiratie observeren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nl-NL" dirty="0" smtClean="0"/>
              <a:t>Verhoogde zweetsecretie;</a:t>
            </a:r>
          </a:p>
          <a:p>
            <a:pPr marL="68580" indent="0">
              <a:buNone/>
            </a:pPr>
            <a:r>
              <a:rPr lang="nl-NL" b="1" dirty="0" smtClean="0"/>
              <a:t>Normaal</a:t>
            </a:r>
            <a:endParaRPr lang="nl-NL" dirty="0" smtClean="0"/>
          </a:p>
          <a:p>
            <a:r>
              <a:rPr lang="nl-NL" dirty="0" smtClean="0"/>
              <a:t>Hoge buitentemperaturen</a:t>
            </a:r>
          </a:p>
          <a:p>
            <a:r>
              <a:rPr lang="nl-NL" dirty="0" smtClean="0"/>
              <a:t>Te warme kleding</a:t>
            </a:r>
          </a:p>
          <a:p>
            <a:r>
              <a:rPr lang="nl-NL" dirty="0" smtClean="0"/>
              <a:t>Spierarbeid</a:t>
            </a:r>
          </a:p>
          <a:p>
            <a:pPr marL="68580" indent="0">
              <a:buNone/>
            </a:pPr>
            <a:endParaRPr lang="nl-NL" b="1" dirty="0" smtClean="0"/>
          </a:p>
          <a:p>
            <a:pPr marL="68580" indent="0">
              <a:buNone/>
            </a:pPr>
            <a:r>
              <a:rPr lang="nl-NL" b="1" dirty="0" smtClean="0"/>
              <a:t>Abnormaal;</a:t>
            </a:r>
            <a:endParaRPr lang="nl-NL" dirty="0" smtClean="0"/>
          </a:p>
          <a:p>
            <a:r>
              <a:rPr lang="nl-NL" dirty="0" smtClean="0"/>
              <a:t>Mogelijk bij koorts, angst of zwakte</a:t>
            </a:r>
          </a:p>
          <a:p>
            <a:r>
              <a:rPr lang="nl-NL" dirty="0" smtClean="0"/>
              <a:t>Afwijking in het centrale zenuwstelsel</a:t>
            </a:r>
          </a:p>
          <a:p>
            <a:r>
              <a:rPr lang="nl-NL" dirty="0" smtClean="0"/>
              <a:t>Hormonale oorzaak</a:t>
            </a:r>
          </a:p>
          <a:p>
            <a:pPr marL="68580" indent="0">
              <a:buNone/>
            </a:pPr>
            <a:endParaRPr lang="nl-NL" b="1" dirty="0" smtClean="0"/>
          </a:p>
          <a:p>
            <a:pPr marL="68580" indent="0">
              <a:buNone/>
            </a:pPr>
            <a:r>
              <a:rPr lang="nl-NL" b="1" dirty="0" smtClean="0"/>
              <a:t>Koud</a:t>
            </a:r>
            <a:r>
              <a:rPr lang="nl-NL" b="1" dirty="0"/>
              <a:t>, klam zweet;</a:t>
            </a:r>
          </a:p>
          <a:p>
            <a:r>
              <a:rPr lang="nl-NL" dirty="0"/>
              <a:t>Er kan een gevaarlijke situatie zijn, flauwvallen, shock.</a:t>
            </a:r>
          </a:p>
          <a:p>
            <a:endParaRPr lang="nl-NL" dirty="0" smtClean="0"/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939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Aandachtspunten bij hevig transpireren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endParaRPr lang="nl-NL" dirty="0" smtClean="0"/>
          </a:p>
          <a:p>
            <a:r>
              <a:rPr lang="nl-NL" dirty="0" smtClean="0"/>
              <a:t>Omgevingstemperatuur aanpassen</a:t>
            </a:r>
          </a:p>
          <a:p>
            <a:r>
              <a:rPr lang="nl-NL" dirty="0" smtClean="0"/>
              <a:t>Tocht voorkomen</a:t>
            </a:r>
          </a:p>
          <a:p>
            <a:r>
              <a:rPr lang="nl-NL" dirty="0" smtClean="0"/>
              <a:t>Regelmatig opfrissen</a:t>
            </a:r>
          </a:p>
          <a:p>
            <a:r>
              <a:rPr lang="nl-NL" dirty="0" smtClean="0"/>
              <a:t>Kleding en beddengoed regelmatig verschonen</a:t>
            </a:r>
          </a:p>
          <a:p>
            <a:r>
              <a:rPr lang="nl-NL" dirty="0" smtClean="0"/>
              <a:t>Extra drinken geven + bouillon (verlies van zouten)</a:t>
            </a:r>
          </a:p>
          <a:p>
            <a:r>
              <a:rPr lang="nl-NL" dirty="0" smtClean="0"/>
              <a:t>Aandacht richten op voorkomen van decubitus en smetten</a:t>
            </a:r>
          </a:p>
          <a:p>
            <a:r>
              <a:rPr lang="nl-NL" dirty="0" smtClean="0"/>
              <a:t>Begrip tonen voor de onbehagelijke situatie van de zorgvrager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989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Menstruatie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Waar bestaat menstruatievocht uit;</a:t>
            </a:r>
          </a:p>
          <a:p>
            <a:r>
              <a:rPr lang="nl-NL" dirty="0" smtClean="0"/>
              <a:t>Slijmvliesrestjes</a:t>
            </a:r>
          </a:p>
          <a:p>
            <a:r>
              <a:rPr lang="nl-NL" dirty="0" smtClean="0"/>
              <a:t>Velletjes</a:t>
            </a:r>
          </a:p>
          <a:p>
            <a:r>
              <a:rPr lang="nl-NL" dirty="0" smtClean="0"/>
              <a:t>Bloed</a:t>
            </a:r>
          </a:p>
          <a:p>
            <a:r>
              <a:rPr lang="nl-NL" dirty="0" smtClean="0"/>
              <a:t>Kleine bloedstolsels</a:t>
            </a:r>
          </a:p>
          <a:p>
            <a:r>
              <a:rPr lang="nl-NL" dirty="0" smtClean="0"/>
              <a:t>Vocht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094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Menstruatie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Menstruatievocht is niet vies</a:t>
            </a:r>
          </a:p>
          <a:p>
            <a:r>
              <a:rPr lang="nl-NL" dirty="0" smtClean="0"/>
              <a:t>Bijna geurloos </a:t>
            </a:r>
          </a:p>
          <a:p>
            <a:r>
              <a:rPr lang="nl-NL" dirty="0" smtClean="0"/>
              <a:t>Krijgt geur als het met buitenlucht in aanraking komt</a:t>
            </a:r>
          </a:p>
          <a:p>
            <a:r>
              <a:rPr lang="nl-NL" dirty="0" smtClean="0"/>
              <a:t>Is een goed voedingsbodem voor bacteriën</a:t>
            </a:r>
          </a:p>
          <a:p>
            <a:r>
              <a:rPr lang="nl-NL" dirty="0" smtClean="0"/>
              <a:t>Menstruatie kan wat klachten geven zoals; lichte buikpijn, opgezette buik, emotionele buien, pijn in de onderrug, vocht vasthouden, vermoeid gevoel. 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316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Verzorging bij menstruatie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Extra persoonlijke hygiëne</a:t>
            </a:r>
          </a:p>
          <a:p>
            <a:r>
              <a:rPr lang="nl-NL" dirty="0" smtClean="0"/>
              <a:t>Regelmatig verschonen maandverband/ tampon</a:t>
            </a:r>
          </a:p>
          <a:p>
            <a:r>
              <a:rPr lang="nl-NL" dirty="0" smtClean="0"/>
              <a:t>Bescherm jezelf als je hulp verleent; handschoenen dragen</a:t>
            </a:r>
          </a:p>
          <a:p>
            <a:r>
              <a:rPr lang="nl-NL" dirty="0" smtClean="0"/>
              <a:t>Let op hoeveelheid en geur van menstruatievocht; normaal/ abnormaal</a:t>
            </a:r>
          </a:p>
          <a:p>
            <a:pPr marL="6858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075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</TotalTime>
  <Words>512</Words>
  <Application>Microsoft Office PowerPoint</Application>
  <PresentationFormat>Diavoorstelling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Austin</vt:lpstr>
      <vt:lpstr>Uitscheiding </vt:lpstr>
      <vt:lpstr>TRANSPIRATIE</vt:lpstr>
      <vt:lpstr>warmteafvoer </vt:lpstr>
      <vt:lpstr>Warmteafvoer </vt:lpstr>
      <vt:lpstr>Transpiratie observeren </vt:lpstr>
      <vt:lpstr>    Aandachtspunten bij hevig transpireren</vt:lpstr>
      <vt:lpstr>Menstruatie </vt:lpstr>
      <vt:lpstr>Menstruatie </vt:lpstr>
      <vt:lpstr>Verzorging bij menstruatie </vt:lpstr>
      <vt:lpstr>Sputum </vt:lpstr>
      <vt:lpstr>Sputum observeren </vt:lpstr>
      <vt:lpstr>Observatiegegevens rapporteren</vt:lpstr>
      <vt:lpstr>Braaksel </vt:lpstr>
      <vt:lpstr>Observeren en rapporteren braaksel </vt:lpstr>
      <vt:lpstr>Zorg bij braken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Uitscheiding</dc:title>
  <dc:creator>Dijken-Meijering,M. van</dc:creator>
  <cp:lastModifiedBy>Dijken-Meijering,M. van</cp:lastModifiedBy>
  <cp:revision>9</cp:revision>
  <dcterms:created xsi:type="dcterms:W3CDTF">2014-10-21T11:32:05Z</dcterms:created>
  <dcterms:modified xsi:type="dcterms:W3CDTF">2014-10-21T14:35:36Z</dcterms:modified>
</cp:coreProperties>
</file>